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8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C000"/>
          </a:solidFill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DDD0-467D-4C49-8960-654D5BA0A67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ED7F-80F0-4925-8D3C-3F12154E2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6.wmf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83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dirty="0"/>
              <a:t>Write a rule to describe each transformation.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1600200"/>
            <a:ext cx="3276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ee13931\AppData\Local\Microsoft\Windows\Temporary Internet Files\Content.IE5\4HAFE38Z\MC9000533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44"/>
            <a:ext cx="9144000" cy="689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05000" y="3282462"/>
            <a:ext cx="4953000" cy="2667000"/>
          </a:xfrm>
          <a:noFill/>
        </p:spPr>
        <p:txBody>
          <a:bodyPr>
            <a:noAutofit/>
          </a:bodyPr>
          <a:lstStyle/>
          <a:p>
            <a:r>
              <a:rPr lang="en-US" sz="4800" dirty="0" smtClean="0"/>
              <a:t>Classwork</a:t>
            </a:r>
            <a:br>
              <a:rPr lang="en-US" sz="4800" dirty="0" smtClean="0"/>
            </a:br>
            <a:r>
              <a:rPr lang="en-US" sz="4800" dirty="0" smtClean="0"/>
              <a:t>Transformations as Functions Worksheet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752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Users\cee13931\AppData\Local\Microsoft\Windows\Temporary Internet Files\Content.IE5\OXLGL115\MC900449049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r="2016" b="1538"/>
          <a:stretch/>
        </p:blipFill>
        <p:spPr bwMode="auto">
          <a:xfrm>
            <a:off x="11723" y="0"/>
            <a:ext cx="9120554" cy="687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1828800"/>
            <a:ext cx="5024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Homework</a:t>
            </a:r>
            <a:endParaRPr lang="en-US" sz="7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5059740"/>
            <a:ext cx="4941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Mirrored Mappings Task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871178">
            <a:off x="492858" y="5835411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hiller" pitchFamily="82" charset="0"/>
              </a:rPr>
              <a:t>Beware:  HW ahead</a:t>
            </a:r>
            <a:endParaRPr lang="en-US" sz="3600" b="1" dirty="0">
              <a:solidFill>
                <a:schemeClr val="bg1"/>
              </a:solidFill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Translate the image by (x – 8, y + 2)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061592"/>
              </p:ext>
            </p:extLst>
          </p:nvPr>
        </p:nvGraphicFramePr>
        <p:xfrm>
          <a:off x="457200" y="2286000"/>
          <a:ext cx="2890685" cy="3733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3" imgW="609480" imgH="787320" progId="">
                  <p:embed/>
                </p:oleObj>
              </mc:Choice>
              <mc:Fallback>
                <p:oleObj name="Equation" r:id="rId3" imgW="609480" imgH="78732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2890685" cy="3733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23396"/>
              </p:ext>
            </p:extLst>
          </p:nvPr>
        </p:nvGraphicFramePr>
        <p:xfrm>
          <a:off x="3276600" y="2286000"/>
          <a:ext cx="444087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5" imgW="901440" imgH="253800" progId="">
                  <p:embed/>
                </p:oleObj>
              </mc:Choice>
              <mc:Fallback>
                <p:oleObj name="Equation" r:id="rId5" imgW="901440" imgH="25380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0"/>
                        <a:ext cx="4440873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81981"/>
              </p:ext>
            </p:extLst>
          </p:nvPr>
        </p:nvGraphicFramePr>
        <p:xfrm>
          <a:off x="3352800" y="3657600"/>
          <a:ext cx="444023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7" imgW="901440" imgH="253800" progId="">
                  <p:embed/>
                </p:oleObj>
              </mc:Choice>
              <mc:Fallback>
                <p:oleObj name="Equation" r:id="rId7" imgW="901440" imgH="2538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4440238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781450"/>
              </p:ext>
            </p:extLst>
          </p:nvPr>
        </p:nvGraphicFramePr>
        <p:xfrm>
          <a:off x="3508375" y="4800600"/>
          <a:ext cx="41275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9" imgW="838080" imgH="253800" progId="">
                  <p:embed/>
                </p:oleObj>
              </mc:Choice>
              <mc:Fallback>
                <p:oleObj name="Equation" r:id="rId9" imgW="838080" imgH="25380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4800600"/>
                        <a:ext cx="412750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3" name="Picture 7" descr="C:\Users\cee13931\AppData\Local\Microsoft\Windows\Temporary Internet Files\Content.IE5\QM7L0X5Y\MC90023829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455" y="5562600"/>
            <a:ext cx="111954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5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Translate the image by (2x + 2, y – 3)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343151"/>
              </p:ext>
            </p:extLst>
          </p:nvPr>
        </p:nvGraphicFramePr>
        <p:xfrm>
          <a:off x="276225" y="2286000"/>
          <a:ext cx="325278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3" imgW="685800" imgH="787320" progId="">
                  <p:embed/>
                </p:oleObj>
              </mc:Choice>
              <mc:Fallback>
                <p:oleObj name="Equation" r:id="rId3" imgW="685800" imgH="78732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2286000"/>
                        <a:ext cx="3252788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926661"/>
              </p:ext>
            </p:extLst>
          </p:nvPr>
        </p:nvGraphicFramePr>
        <p:xfrm>
          <a:off x="3352800" y="2286000"/>
          <a:ext cx="381476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5" imgW="774360" imgH="253800" progId="">
                  <p:embed/>
                </p:oleObj>
              </mc:Choice>
              <mc:Fallback>
                <p:oleObj name="Equation" r:id="rId5" imgW="774360" imgH="2538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3814762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865614"/>
              </p:ext>
            </p:extLst>
          </p:nvPr>
        </p:nvGraphicFramePr>
        <p:xfrm>
          <a:off x="3322638" y="3657600"/>
          <a:ext cx="45021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7" imgW="914400" imgH="253800" progId="">
                  <p:embed/>
                </p:oleObj>
              </mc:Choice>
              <mc:Fallback>
                <p:oleObj name="Equation" r:id="rId7" imgW="914400" imgH="2538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3657600"/>
                        <a:ext cx="450215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548352"/>
              </p:ext>
            </p:extLst>
          </p:nvPr>
        </p:nvGraphicFramePr>
        <p:xfrm>
          <a:off x="3398838" y="4845050"/>
          <a:ext cx="418941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9" imgW="850680" imgH="253800" progId="">
                  <p:embed/>
                </p:oleObj>
              </mc:Choice>
              <mc:Fallback>
                <p:oleObj name="Equation" r:id="rId9" imgW="850680" imgH="2538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4845050"/>
                        <a:ext cx="4189412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6" name="Picture 2" descr="C:\Users\cee13931\AppData\Local\Microsoft\Windows\Temporary Internet Files\Content.IE5\OXLGL115\MC900354051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026829"/>
            <a:ext cx="751125" cy="75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93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Find the pre-image</a:t>
            </a:r>
            <a:br>
              <a:rPr lang="en-US" sz="5400" dirty="0" smtClean="0"/>
            </a:br>
            <a:r>
              <a:rPr lang="en-US" sz="5400" dirty="0" smtClean="0"/>
              <a:t>(x + 12, y – 17)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022316"/>
              </p:ext>
            </p:extLst>
          </p:nvPr>
        </p:nvGraphicFramePr>
        <p:xfrm>
          <a:off x="76200" y="2362200"/>
          <a:ext cx="34940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3" imgW="736560" imgH="253800" progId="">
                  <p:embed/>
                </p:oleObj>
              </mc:Choice>
              <mc:Fallback>
                <p:oleObj name="Equation" r:id="rId3" imgW="736560" imgH="25380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362200"/>
                        <a:ext cx="3494088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311997"/>
              </p:ext>
            </p:extLst>
          </p:nvPr>
        </p:nvGraphicFramePr>
        <p:xfrm>
          <a:off x="3519487" y="2286000"/>
          <a:ext cx="425291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5" imgW="863280" imgH="253800" progId="">
                  <p:embed/>
                </p:oleObj>
              </mc:Choice>
              <mc:Fallback>
                <p:oleObj name="Equation" r:id="rId5" imgW="863280" imgH="25380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7" y="2286000"/>
                        <a:ext cx="4252913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049386"/>
              </p:ext>
            </p:extLst>
          </p:nvPr>
        </p:nvGraphicFramePr>
        <p:xfrm>
          <a:off x="3352800" y="3657600"/>
          <a:ext cx="48768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7" imgW="990360" imgH="253800" progId="">
                  <p:embed/>
                </p:oleObj>
              </mc:Choice>
              <mc:Fallback>
                <p:oleObj name="Equation" r:id="rId7" imgW="990360" imgH="2538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487680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743551"/>
              </p:ext>
            </p:extLst>
          </p:nvPr>
        </p:nvGraphicFramePr>
        <p:xfrm>
          <a:off x="3429000" y="4845050"/>
          <a:ext cx="41275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9" imgW="838080" imgH="253800" progId="">
                  <p:embed/>
                </p:oleObj>
              </mc:Choice>
              <mc:Fallback>
                <p:oleObj name="Equation" r:id="rId9" imgW="838080" imgH="25380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45050"/>
                        <a:ext cx="412750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2" name="Picture 4" descr="C:\Users\cee13931\AppData\Local\Microsoft\Windows\Temporary Internet Files\Content.IE5\4HAFE38Z\MC90026896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26"/>
            <a:ext cx="1300886" cy="95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394291"/>
              </p:ext>
            </p:extLst>
          </p:nvPr>
        </p:nvGraphicFramePr>
        <p:xfrm>
          <a:off x="0" y="3657600"/>
          <a:ext cx="28321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12" imgW="596880" imgH="253800" progId="">
                  <p:embed/>
                </p:oleObj>
              </mc:Choice>
              <mc:Fallback>
                <p:oleObj name="Equation" r:id="rId12" imgW="596880" imgH="2538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7600"/>
                        <a:ext cx="2832100" cy="120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62990"/>
              </p:ext>
            </p:extLst>
          </p:nvPr>
        </p:nvGraphicFramePr>
        <p:xfrm>
          <a:off x="136525" y="4892675"/>
          <a:ext cx="25304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14" imgW="533160" imgH="253800" progId="">
                  <p:embed/>
                </p:oleObj>
              </mc:Choice>
              <mc:Fallback>
                <p:oleObj name="Equation" r:id="rId14" imgW="533160" imgH="2538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4892675"/>
                        <a:ext cx="2530475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80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unit left 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1752600"/>
            <a:ext cx="4262438" cy="45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5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unit right and 2 units down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600200"/>
            <a:ext cx="3733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2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dirty="0"/>
              <a:t>Write a rule to describe each transformation.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19400" y="1676400"/>
            <a:ext cx="3890963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48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dirty="0"/>
              <a:t>Write a rule to describe each transformation.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057400" y="2209800"/>
            <a:ext cx="3886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4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dirty="0"/>
              <a:t>Write a rule to describe each transformation.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447800"/>
            <a:ext cx="426719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76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81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Chiller</vt:lpstr>
      <vt:lpstr>Office Theme</vt:lpstr>
      <vt:lpstr>iRespondGraphMaster</vt:lpstr>
      <vt:lpstr>iRespondQuestionMaster</vt:lpstr>
      <vt:lpstr>Equation</vt:lpstr>
      <vt:lpstr>Translations</vt:lpstr>
      <vt:lpstr>Translate the image by (x – 8, y + 2)</vt:lpstr>
      <vt:lpstr>Translate the image by (2x + 2, y – 3)</vt:lpstr>
      <vt:lpstr>Find the pre-image (x + 12, y – 17)</vt:lpstr>
      <vt:lpstr>1 unit left </vt:lpstr>
      <vt:lpstr>1 unit right and 2 units down</vt:lpstr>
      <vt:lpstr>Write a rule to describe each transformation. </vt:lpstr>
      <vt:lpstr>Write a rule to describe each transformation. </vt:lpstr>
      <vt:lpstr>Write a rule to describe each transformation. </vt:lpstr>
      <vt:lpstr>Write a rule to describe each transformation. </vt:lpstr>
      <vt:lpstr>Classwork Transformations as Functions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translations</dc:title>
  <dc:creator>Emily Freeman</dc:creator>
  <cp:lastModifiedBy>Allison Chapman</cp:lastModifiedBy>
  <cp:revision>13</cp:revision>
  <dcterms:created xsi:type="dcterms:W3CDTF">2012-10-30T01:35:45Z</dcterms:created>
  <dcterms:modified xsi:type="dcterms:W3CDTF">2016-08-05T02:00:52Z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