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57" r:id="rId4"/>
    <p:sldId id="258" r:id="rId5"/>
    <p:sldId id="260" r:id="rId6"/>
    <p:sldId id="265" r:id="rId7"/>
    <p:sldId id="262" r:id="rId8"/>
    <p:sldId id="263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4ED99-604F-47F9-B918-49ABF0D8683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532D3-23E8-4253-B136-E6C129D08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18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Rational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7:Rationals and radicals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309" y="281354"/>
            <a:ext cx="8858626" cy="6372664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42306" y="2435558"/>
            <a:ext cx="4497645" cy="55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42306" y="4412319"/>
            <a:ext cx="4497644" cy="55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39952" y="2435558"/>
            <a:ext cx="4360983" cy="55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39951" y="4412319"/>
            <a:ext cx="4360983" cy="55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39951" y="281354"/>
            <a:ext cx="0" cy="637266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0718" y="726665"/>
            <a:ext cx="3080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Zeros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59335" y="2882468"/>
            <a:ext cx="382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Y – Intercept</a:t>
            </a:r>
            <a:endParaRPr lang="en-US" sz="5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7924" y="4658767"/>
            <a:ext cx="382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Vertical Asymptotes</a:t>
            </a:r>
            <a:endParaRPr lang="en-US" sz="5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7236" y="481293"/>
            <a:ext cx="382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Horizontal Asymptotes</a:t>
            </a:r>
            <a:endParaRPr lang="en-US" sz="54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7236" y="4658767"/>
            <a:ext cx="3826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Slant Asymptote</a:t>
            </a:r>
            <a:endParaRPr lang="en-US" sz="5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80033" y="2965035"/>
            <a:ext cx="3080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Holes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0838"/>
          </a:xfrm>
        </p:spPr>
        <p:txBody>
          <a:bodyPr/>
          <a:lstStyle/>
          <a:p>
            <a:r>
              <a:rPr lang="en-US" dirty="0" smtClean="0"/>
              <a:t>Finding zeros: (#,0)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Set the numerator equal to zero and solve. </a:t>
                </a:r>
              </a:p>
              <a:p>
                <a:r>
                  <a:rPr lang="en-US" sz="3600" dirty="0" smtClean="0"/>
                  <a:t>Solve the equation by factoring.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EX: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den>
                    </m:f>
                  </m:oMath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6" t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07620" y="3703321"/>
                <a:ext cx="3744940" cy="11534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−3)(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−2)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620" y="3703321"/>
                <a:ext cx="3744940" cy="11534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53544" y="5879592"/>
            <a:ext cx="7027817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 numerator is 0 when x = -1 or x = 3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6964"/>
          </a:xfrm>
        </p:spPr>
        <p:txBody>
          <a:bodyPr/>
          <a:lstStyle/>
          <a:p>
            <a:r>
              <a:rPr lang="en-US" dirty="0" smtClean="0"/>
              <a:t>Finding y-intercept: (0,#)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2353866"/>
                <a:ext cx="10178322" cy="3593591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Plug 0 in for x and solve for y!</a:t>
                </a:r>
              </a:p>
              <a:p>
                <a:r>
                  <a:rPr lang="en-US" sz="3600" dirty="0" smtClean="0"/>
                  <a:t>Cover all x’s and look at the constants. 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EX: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− 4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2353866"/>
                <a:ext cx="10178322" cy="3593591"/>
              </a:xfrm>
              <a:blipFill>
                <a:blip r:embed="rId3"/>
                <a:stretch>
                  <a:fillRect l="-1796" t="-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725182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098971" y="4702629"/>
                <a:ext cx="2338252" cy="124482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=(0,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971" y="4702629"/>
                <a:ext cx="2338252" cy="12448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 rot="2816514">
            <a:off x="4437482" y="3568053"/>
            <a:ext cx="574858" cy="15508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7710" y="3604045"/>
                <a:ext cx="2259874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710" y="3604045"/>
                <a:ext cx="2259874" cy="11294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93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Asymptotes: X = #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423853"/>
                <a:ext cx="10178322" cy="3593591"/>
              </a:xfrm>
            </p:spPr>
            <p:txBody>
              <a:bodyPr/>
              <a:lstStyle/>
              <a:p>
                <a:r>
                  <a:rPr lang="en-US" sz="3600" dirty="0" smtClean="0"/>
                  <a:t>Undefined variables. </a:t>
                </a:r>
              </a:p>
              <a:p>
                <a:r>
                  <a:rPr lang="en-US" sz="3600" dirty="0" smtClean="0"/>
                  <a:t>Set the denominator equal to zero and solve. </a:t>
                </a:r>
              </a:p>
              <a:p>
                <a:r>
                  <a:rPr lang="en-US" sz="3600" dirty="0" smtClean="0"/>
                  <a:t>The graph will not cross at these values.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+ 3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− 4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423853"/>
                <a:ext cx="10178322" cy="3593591"/>
              </a:xfrm>
              <a:blipFill>
                <a:blip r:embed="rId2"/>
                <a:stretch>
                  <a:fillRect l="-1796" t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72445" y="3749041"/>
            <a:ext cx="377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 Math" panose="02040503050406030204" pitchFamily="18" charset="0"/>
              </a:rPr>
              <a:t>= (x + 2)(x – 2) =  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3841" y="5351026"/>
            <a:ext cx="36576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x = - 2 or x = 2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261" y="5167859"/>
            <a:ext cx="5107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This expression will have two vertical asymptotes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8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461"/>
          </a:xfrm>
        </p:spPr>
        <p:txBody>
          <a:bodyPr/>
          <a:lstStyle/>
          <a:p>
            <a:r>
              <a:rPr lang="en-US" dirty="0" smtClean="0"/>
              <a:t>Horizontal Asymptotes: Y = #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7175" y="1214847"/>
                <a:ext cx="10178322" cy="4416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u="sng" dirty="0" smtClean="0">
                    <a:solidFill>
                      <a:srgbClr val="0070C0"/>
                    </a:solidFill>
                  </a:rPr>
                  <a:t>3 Cases based on degree: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If the degree of the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numerator is greater than </a:t>
                </a:r>
                <a:r>
                  <a:rPr lang="en-US" sz="2800" dirty="0" smtClean="0"/>
                  <a:t>the degree of the denominator then the graph has no horizontal asymptote.      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*Slant Asymptote*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If the degrees are the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same</a:t>
                </a:r>
                <a:r>
                  <a:rPr lang="en-US" sz="2800" dirty="0" smtClean="0"/>
                  <a:t> in both the numerator and denominator then…y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𝐿𝐶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If the degree of the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denominator is greater than </a:t>
                </a:r>
                <a:r>
                  <a:rPr lang="en-US" sz="2800" dirty="0" smtClean="0"/>
                  <a:t>the degree of the numerator the horizontal asymptote is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y = 0. </a:t>
                </a:r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7175" y="1214847"/>
                <a:ext cx="10178322" cy="4416552"/>
              </a:xfrm>
              <a:blipFill>
                <a:blip r:embed="rId2"/>
                <a:stretch>
                  <a:fillRect l="-1198" t="-1103" r="-1437" b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4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Holes: x = #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619795"/>
                <a:ext cx="10178322" cy="2129245"/>
              </a:xfrm>
            </p:spPr>
            <p:txBody>
              <a:bodyPr/>
              <a:lstStyle/>
              <a:p>
                <a:r>
                  <a:rPr lang="en-US" sz="2400" dirty="0" smtClean="0"/>
                  <a:t>To find a hole in a rational function, we look for a common factor in both the numerator and denominator. </a:t>
                </a:r>
              </a:p>
              <a:p>
                <a:r>
                  <a:rPr lang="en-US" sz="2400" dirty="0" smtClean="0"/>
                  <a:t>EX: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− 6  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− 4 </m:t>
                        </m:r>
                      </m:den>
                    </m:f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 −2)</m:t>
                        </m:r>
                      </m:num>
                      <m:den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+2)(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 −2)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619795"/>
                <a:ext cx="10178322" cy="2129245"/>
              </a:xfrm>
              <a:blipFill>
                <a:blip r:embed="rId2"/>
                <a:stretch>
                  <a:fillRect l="-778" t="-1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340839" y="2416628"/>
            <a:ext cx="888276" cy="12017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1678" y="3868133"/>
            <a:ext cx="6648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find y – value: Plug x = 2 into the simplified expression. </a:t>
            </a: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f(2) = 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4469" y="2725131"/>
            <a:ext cx="301752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Hole at x =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6914" y="5943600"/>
            <a:ext cx="1035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Look at graphing calculator. If you evaluate x = 2  you will see a blank.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Slant asymptote: y= mx + 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128451"/>
                <a:ext cx="10178322" cy="359359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A slant asymptote </a:t>
                </a:r>
                <a:r>
                  <a:rPr lang="en-US" sz="2800" dirty="0"/>
                  <a:t>occurs when the polynomial in the numerator is a higher degree than the polynomial in the </a:t>
                </a:r>
                <a:r>
                  <a:rPr lang="en-US" sz="2800" dirty="0" smtClean="0"/>
                  <a:t>denominator.</a:t>
                </a:r>
              </a:p>
              <a:p>
                <a:r>
                  <a:rPr lang="en-US" sz="2800" dirty="0" smtClean="0"/>
                  <a:t>To </a:t>
                </a:r>
                <a:r>
                  <a:rPr lang="en-US" sz="2800" dirty="0"/>
                  <a:t>find the slant asymptote you must divide the numerator by the denominator using either long division or synthetic division</a:t>
                </a:r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EX: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− 6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+ 7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+ 5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128451"/>
                <a:ext cx="10178322" cy="3593591"/>
              </a:xfrm>
              <a:blipFill>
                <a:blip r:embed="rId2"/>
                <a:stretch>
                  <a:fillRect l="-1198" t="-1356" r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90412" y="5368835"/>
            <a:ext cx="249500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y = x – 11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986</TotalTime>
  <Words>324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Gill Sans MT</vt:lpstr>
      <vt:lpstr>Impact</vt:lpstr>
      <vt:lpstr>Badge</vt:lpstr>
      <vt:lpstr>Equation</vt:lpstr>
      <vt:lpstr>Rational functions</vt:lpstr>
      <vt:lpstr>PowerPoint Presentation</vt:lpstr>
      <vt:lpstr>Finding zeros: (#,0) </vt:lpstr>
      <vt:lpstr>Finding y-intercept: (0,#)</vt:lpstr>
      <vt:lpstr>Vertical Asymptotes: X = #</vt:lpstr>
      <vt:lpstr>Horizontal Asymptotes: Y = #</vt:lpstr>
      <vt:lpstr>Holes: x = # </vt:lpstr>
      <vt:lpstr>Slant asymptote: y= mx +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functions</dc:title>
  <dc:creator>Allison Chapman</dc:creator>
  <cp:lastModifiedBy>Allison Chapman</cp:lastModifiedBy>
  <cp:revision>56</cp:revision>
  <cp:lastPrinted>2017-03-06T18:54:06Z</cp:lastPrinted>
  <dcterms:created xsi:type="dcterms:W3CDTF">2017-03-02T21:32:06Z</dcterms:created>
  <dcterms:modified xsi:type="dcterms:W3CDTF">2017-03-06T19:19:51Z</dcterms:modified>
</cp:coreProperties>
</file>