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77" r:id="rId2"/>
    <p:sldMasterId id="2147483791" r:id="rId3"/>
    <p:sldMasterId id="2147484053" r:id="rId4"/>
  </p:sldMasterIdLst>
  <p:notesMasterIdLst>
    <p:notesMasterId r:id="rId8"/>
  </p:notesMasterIdLst>
  <p:handoutMasterIdLst>
    <p:handoutMasterId r:id="rId9"/>
  </p:handoutMasterIdLst>
  <p:sldIdLst>
    <p:sldId id="303" r:id="rId5"/>
    <p:sldId id="302" r:id="rId6"/>
    <p:sldId id="276" r:id="rId7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>
      <p:cViewPr varScale="1">
        <p:scale>
          <a:sx n="69" d="100"/>
          <a:sy n="69" d="100"/>
        </p:scale>
        <p:origin x="12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B6A7DB7-D99F-4E43-8CB9-3023C438EF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9793"/>
            <a:ext cx="5029200" cy="41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8E73D9-D53B-4CAF-AF5B-B06E650B9D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2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405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1406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9725B-6B9B-42F3-AB4B-6DDE811A4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47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4FBB5-A1C1-4FE9-80FB-280058A877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26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1F1D8-786D-4B42-A517-C7A42A8102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189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C2C11-E571-4273-9944-24C4E67D2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145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472E1-DBD1-4D8D-926E-A6EEAAD650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12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3C36C39-5CA3-4DF1-B6FD-F413D86A8A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754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E06F173-85D8-4AAB-8D29-7F7B26525C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977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90C670E-C7E1-4487-91ED-213084DB12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416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F4483C0-5FCC-44C3-9605-F4348DBE21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945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538DB13-9230-4EBA-93AC-FF97BBC37E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189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7FBD504-6FCF-44CA-9D31-59468EB4A3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96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D3264-E93E-4C64-8CB3-46AE7F9D4F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578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EE3115B-C518-4F82-969A-2AB9EB89D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9879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268BB9F-FDD3-4D1B-A23D-607CBE7F69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435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FA14AC7-FC20-4239-9FE1-AB1CA8F377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5934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7392DFD-664B-45D2-88A8-7B9679C164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6782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A50DCA5-46B9-4FCA-AC65-A9A114E1E7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1217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ED705BD-32B7-45C1-9625-A498079C68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4804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F3A50AE-A960-47BD-B4F7-B4D58BCBCD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8369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B37B07B-D32D-4C37-AB58-534014DE6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8716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C239191-BC88-43E6-9F98-B0FB777D4D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5187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6B97545-F641-4387-8DD0-3CD81B66F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99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99212-6144-458C-B446-A518FC0001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5385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CDB6952-2BCB-43B3-B815-A0D426F92C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1279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2A8D8BB-B032-43EB-B91B-F8BC04783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7686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A97C76B-E0A7-47A4-B3C6-50BC8A6AE8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123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4D52B3D-7DEF-451F-B219-97411ECE9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8884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897B91E-FBB2-4992-82B3-D09E34007A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4440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9F689E8-B9E0-4DA4-AA3B-1CB857884F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3582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816D54-C54E-4285-B86F-8CCD8B7022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2085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ACE460A-960C-4178-ABF6-5E43D89098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476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9094071-01AA-4369-9106-238133A24A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7761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AEA65AD-C9C2-4BBA-B54A-E426E710C6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34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5438F-3A86-4DE9-84B6-8BEF1F73F1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8086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977A4F8-22CD-438B-920D-9A7AD115C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7132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62C2266-A7D4-4F24-B355-56F880305D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6170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BF9625C-D59F-431B-A7AF-7301A91299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2719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584A039-6745-4A49-86CC-795447615B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6829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31A18ED-7378-421B-A726-885D88217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1749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B10F661-D6A6-4B3B-8A26-23B085112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1229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4/3/2017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4631F10-9ACC-43F6-A02E-4B129F9B6F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52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C632BDA-C4D7-4856-A893-6CD4BE7CBE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4682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1BF133A-46F4-4057-A639-D6CAD0EA69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8438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3AAB9A3-E959-4203-8A41-F353A5BF65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52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FDCC6-CEE1-46B7-94C0-F83EA2407A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80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A0092-4E92-49B4-A3AA-F4F4BE62B0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38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BFDE3-A82E-4E86-BE0D-AEAA94165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11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2546D-C6A1-42CC-A7F6-8321784079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7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ABEE6-8F3F-4C6F-B78C-92EC50D173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49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5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8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036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39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53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037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57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7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1033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83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84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85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4E90E66-410E-4D47-A7AD-448A553A2A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5" r:id="rId1"/>
    <p:sldLayoutId id="2147484533" r:id="rId2"/>
    <p:sldLayoutId id="2147484534" r:id="rId3"/>
    <p:sldLayoutId id="2147484535" r:id="rId4"/>
    <p:sldLayoutId id="2147484536" r:id="rId5"/>
    <p:sldLayoutId id="2147484537" r:id="rId6"/>
    <p:sldLayoutId id="2147484538" r:id="rId7"/>
    <p:sldLayoutId id="2147484539" r:id="rId8"/>
    <p:sldLayoutId id="2147484540" r:id="rId9"/>
    <p:sldLayoutId id="2147484541" r:id="rId10"/>
    <p:sldLayoutId id="2147484542" r:id="rId11"/>
    <p:sldLayoutId id="2147484543" r:id="rId12"/>
    <p:sldLayoutId id="214748454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2063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66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80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037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84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1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2060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en-US" sz="4400" smtClean="0">
                <a:solidFill>
                  <a:schemeClr val="tx2"/>
                </a:solidFill>
                <a:latin typeface="Tahoma" pitchFamily="34" charset="0"/>
              </a:rPr>
              <a:t>iRespond Question Master</a:t>
            </a:r>
          </a:p>
        </p:txBody>
      </p:sp>
      <p:sp>
        <p:nvSpPr>
          <p:cNvPr id="2053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90000"/>
              <a:defRPr/>
            </a:pPr>
            <a:r>
              <a:rPr lang="en-US" altLang="en-US" sz="3200" smtClean="0">
                <a:latin typeface="Tahoma" pitchFamily="34" charset="0"/>
              </a:rPr>
              <a:t>A.) Response A</a:t>
            </a:r>
          </a:p>
        </p:txBody>
      </p:sp>
      <p:sp>
        <p:nvSpPr>
          <p:cNvPr id="2054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90000"/>
              <a:defRPr/>
            </a:pPr>
            <a:r>
              <a:rPr lang="en-US" altLang="en-US" sz="3200" smtClean="0">
                <a:latin typeface="Tahoma" pitchFamily="34" charset="0"/>
              </a:rPr>
              <a:t>B.) Response B</a:t>
            </a:r>
          </a:p>
        </p:txBody>
      </p:sp>
      <p:sp>
        <p:nvSpPr>
          <p:cNvPr id="2055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90000"/>
              <a:defRPr/>
            </a:pPr>
            <a:r>
              <a:rPr lang="en-US" altLang="en-US" sz="3200" smtClean="0">
                <a:latin typeface="Tahoma" pitchFamily="34" charset="0"/>
              </a:rPr>
              <a:t>C.) Response C</a:t>
            </a:r>
          </a:p>
        </p:txBody>
      </p:sp>
      <p:sp>
        <p:nvSpPr>
          <p:cNvPr id="2056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90000"/>
              <a:defRPr/>
            </a:pPr>
            <a:r>
              <a:rPr lang="en-US" altLang="en-US" sz="3200" smtClean="0">
                <a:latin typeface="Tahoma" pitchFamily="34" charset="0"/>
              </a:rPr>
              <a:t>D.) Response D</a:t>
            </a:r>
          </a:p>
        </p:txBody>
      </p:sp>
      <p:sp>
        <p:nvSpPr>
          <p:cNvPr id="2057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90000"/>
              <a:defRPr/>
            </a:pPr>
            <a:r>
              <a:rPr lang="en-US" altLang="en-US" sz="3200" smtClean="0">
                <a:latin typeface="Tahoma" pitchFamily="34" charset="0"/>
              </a:rPr>
              <a:t>E.) Response E</a:t>
            </a:r>
          </a:p>
        </p:txBody>
      </p:sp>
      <p:sp>
        <p:nvSpPr>
          <p:cNvPr id="2058" name="Percent"/>
          <p:cNvSpPr>
            <a:spLocks noChangeArrowheads="1"/>
          </p:cNvSpPr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smtClean="0">
                <a:solidFill>
                  <a:srgbClr val="545472"/>
                </a:solidFill>
              </a:rPr>
              <a:t>Percent Complete 100%</a:t>
            </a:r>
          </a:p>
        </p:txBody>
      </p:sp>
      <p:sp>
        <p:nvSpPr>
          <p:cNvPr id="2059" name="Timer"/>
          <p:cNvSpPr>
            <a:spLocks noChangeArrowheads="1"/>
          </p:cNvSpPr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smtClean="0">
                <a:solidFill>
                  <a:srgbClr val="545472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6" r:id="rId1"/>
    <p:sldLayoutId id="2147484547" r:id="rId2"/>
    <p:sldLayoutId id="2147484548" r:id="rId3"/>
    <p:sldLayoutId id="2147484549" r:id="rId4"/>
    <p:sldLayoutId id="2147484550" r:id="rId5"/>
    <p:sldLayoutId id="2147484551" r:id="rId6"/>
    <p:sldLayoutId id="2147484552" r:id="rId7"/>
    <p:sldLayoutId id="2147484553" r:id="rId8"/>
    <p:sldLayoutId id="2147484554" r:id="rId9"/>
    <p:sldLayoutId id="2147484555" r:id="rId10"/>
    <p:sldLayoutId id="2147484556" r:id="rId11"/>
    <p:sldLayoutId id="214748455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3111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114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128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037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132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5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310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6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mtClean="0"/>
              <a:t>iRespond Graph</a:t>
            </a:r>
          </a:p>
        </p:txBody>
      </p:sp>
      <p:grpSp>
        <p:nvGrpSpPr>
          <p:cNvPr id="3077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3106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107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grpSp>
        <p:nvGrpSpPr>
          <p:cNvPr id="3078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101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 smtClean="0">
                  <a:solidFill>
                    <a:srgbClr val="545472"/>
                  </a:solidFill>
                </a:rPr>
                <a:t>67%</a:t>
              </a:r>
            </a:p>
          </p:txBody>
        </p:sp>
        <p:sp>
          <p:nvSpPr>
            <p:cNvPr id="3102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 smtClean="0">
                  <a:solidFill>
                    <a:srgbClr val="545472"/>
                  </a:solidFill>
                </a:rPr>
                <a:t>33%</a:t>
              </a:r>
            </a:p>
          </p:txBody>
        </p:sp>
        <p:sp>
          <p:nvSpPr>
            <p:cNvPr id="3103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 smtClean="0">
                  <a:solidFill>
                    <a:srgbClr val="545472"/>
                  </a:solidFill>
                </a:rPr>
                <a:t>100%</a:t>
              </a:r>
            </a:p>
          </p:txBody>
        </p:sp>
        <p:sp>
          <p:nvSpPr>
            <p:cNvPr id="3104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 smtClean="0">
                  <a:solidFill>
                    <a:srgbClr val="545472"/>
                  </a:solidFill>
                </a:rPr>
                <a:t>100%</a:t>
              </a:r>
            </a:p>
          </p:txBody>
        </p:sp>
        <p:sp>
          <p:nvSpPr>
            <p:cNvPr id="3105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 smtClean="0">
                  <a:solidFill>
                    <a:srgbClr val="545472"/>
                  </a:solidFill>
                </a:rPr>
                <a:t>67%</a:t>
              </a:r>
            </a:p>
          </p:txBody>
        </p:sp>
      </p:grpSp>
      <p:grpSp>
        <p:nvGrpSpPr>
          <p:cNvPr id="3079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3098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099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100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grpSp>
        <p:nvGrpSpPr>
          <p:cNvPr id="3080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3093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 smtClean="0">
                  <a:solidFill>
                    <a:srgbClr val="545472"/>
                  </a:solidFill>
                </a:rPr>
                <a:t>A*</a:t>
              </a:r>
            </a:p>
          </p:txBody>
        </p:sp>
        <p:sp>
          <p:nvSpPr>
            <p:cNvPr id="3094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 smtClean="0">
                  <a:solidFill>
                    <a:srgbClr val="545472"/>
                  </a:solidFill>
                </a:rPr>
                <a:t>B*</a:t>
              </a:r>
            </a:p>
          </p:txBody>
        </p:sp>
        <p:sp>
          <p:nvSpPr>
            <p:cNvPr id="3095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 smtClean="0">
                  <a:solidFill>
                    <a:srgbClr val="545472"/>
                  </a:solidFill>
                </a:rPr>
                <a:t>C</a:t>
              </a:r>
            </a:p>
          </p:txBody>
        </p:sp>
        <p:sp>
          <p:nvSpPr>
            <p:cNvPr id="3096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 smtClean="0">
                  <a:solidFill>
                    <a:srgbClr val="545472"/>
                  </a:solidFill>
                </a:rPr>
                <a:t>D</a:t>
              </a:r>
            </a:p>
          </p:txBody>
        </p:sp>
        <p:sp>
          <p:nvSpPr>
            <p:cNvPr id="3097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 smtClean="0">
                  <a:solidFill>
                    <a:srgbClr val="545472"/>
                  </a:solidFill>
                </a:rPr>
                <a:t>E</a:t>
              </a:r>
            </a:p>
          </p:txBody>
        </p:sp>
      </p:grpSp>
      <p:grpSp>
        <p:nvGrpSpPr>
          <p:cNvPr id="3081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87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8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9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0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1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2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82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83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 smtClean="0">
                  <a:solidFill>
                    <a:srgbClr val="545472"/>
                  </a:solidFill>
                </a:rPr>
                <a:t>0</a:t>
              </a:r>
            </a:p>
          </p:txBody>
        </p:sp>
        <p:sp>
          <p:nvSpPr>
            <p:cNvPr id="3084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 smtClean="0">
                  <a:solidFill>
                    <a:srgbClr val="545472"/>
                  </a:solidFill>
                </a:rPr>
                <a:t>1</a:t>
              </a:r>
            </a:p>
          </p:txBody>
        </p:sp>
        <p:sp>
          <p:nvSpPr>
            <p:cNvPr id="3085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 smtClean="0">
                  <a:solidFill>
                    <a:srgbClr val="545472"/>
                  </a:solidFill>
                </a:rPr>
                <a:t>2</a:t>
              </a:r>
            </a:p>
          </p:txBody>
        </p:sp>
        <p:sp>
          <p:nvSpPr>
            <p:cNvPr id="3086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 smtClean="0">
                  <a:solidFill>
                    <a:srgbClr val="545472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8" r:id="rId1"/>
    <p:sldLayoutId id="2147484559" r:id="rId2"/>
    <p:sldLayoutId id="2147484560" r:id="rId3"/>
    <p:sldLayoutId id="2147484561" r:id="rId4"/>
    <p:sldLayoutId id="2147484562" r:id="rId5"/>
    <p:sldLayoutId id="2147484563" r:id="rId6"/>
    <p:sldLayoutId id="2147484564" r:id="rId7"/>
    <p:sldLayoutId id="2147484565" r:id="rId8"/>
    <p:sldLayoutId id="2147484566" r:id="rId9"/>
    <p:sldLayoutId id="2147484567" r:id="rId10"/>
    <p:sldLayoutId id="2147484568" r:id="rId11"/>
    <p:sldLayoutId id="214748456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80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8D2F8839-4969-4326-BFD7-96EE7CEBE1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D6ECFF"/>
                </a:solidFill>
                <a:latin typeface="Century Gothic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D6ECFF"/>
                </a:solidFill>
                <a:latin typeface="Century Gothic"/>
              </a:defRPr>
            </a:lvl1pPr>
          </a:lstStyle>
          <a:p>
            <a:pPr>
              <a:defRPr/>
            </a:pPr>
            <a:fld id="{5564A62C-545B-49CD-84A8-619314C9ED38}" type="datetime1">
              <a:rPr lang="en-US"/>
              <a:pPr>
                <a:defRPr/>
              </a:pPr>
              <a:t>4/3/2017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0" r:id="rId1"/>
    <p:sldLayoutId id="2147484571" r:id="rId2"/>
    <p:sldLayoutId id="2147484572" r:id="rId3"/>
    <p:sldLayoutId id="2147484573" r:id="rId4"/>
    <p:sldLayoutId id="2147484574" r:id="rId5"/>
    <p:sldLayoutId id="2147484575" r:id="rId6"/>
    <p:sldLayoutId id="2147484576" r:id="rId7"/>
    <p:sldLayoutId id="2147484577" r:id="rId8"/>
    <p:sldLayoutId id="2147484578" r:id="rId9"/>
    <p:sldLayoutId id="2147484579" r:id="rId10"/>
    <p:sldLayoutId id="2147484580" r:id="rId11"/>
    <p:sldLayoutId id="214748458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738AC8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Solving Exponential Equations</a:t>
            </a:r>
            <a:endParaRPr lang="en-US" sz="7200" dirty="0"/>
          </a:p>
        </p:txBody>
      </p:sp>
      <p:pic>
        <p:nvPicPr>
          <p:cNvPr id="4" name="Picture 30" descr="j03044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00800" y="5334000"/>
            <a:ext cx="1525588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573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5"/>
          <a:stretch>
            <a:fillRect/>
          </a:stretch>
        </p:blipFill>
        <p:spPr bwMode="auto">
          <a:xfrm>
            <a:off x="942975" y="685800"/>
            <a:ext cx="736282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0" descr="j03044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18413" y="5235575"/>
            <a:ext cx="1525587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WordArt 2"/>
          <p:cNvSpPr>
            <a:spLocks noChangeArrowheads="1" noChangeShapeType="1" noTextEdit="1"/>
          </p:cNvSpPr>
          <p:nvPr/>
        </p:nvSpPr>
        <p:spPr bwMode="auto">
          <a:xfrm rot="5400000">
            <a:off x="-2119312" y="2728912"/>
            <a:ext cx="5867400" cy="1019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gradFill rotWithShape="1">
                  <a:gsLst>
                    <a:gs pos="0">
                      <a:schemeClr val="accent2"/>
                    </a:gs>
                    <a:gs pos="100000">
                      <a:schemeClr val="hlink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Homework</a:t>
            </a:r>
          </a:p>
        </p:txBody>
      </p:sp>
      <p:pic>
        <p:nvPicPr>
          <p:cNvPr id="91141" name="Picture 5" descr="j00902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702175"/>
            <a:ext cx="19812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 descr="j03044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77200" y="5235575"/>
            <a:ext cx="1525588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38400" y="1066800"/>
            <a:ext cx="502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Homework #4</a:t>
            </a:r>
            <a:endParaRPr lang="en-US" sz="6000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Sumi Painting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djacenc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Designs\Sumi Painting.pot</Template>
  <TotalTime>5139</TotalTime>
  <Words>7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Century Gothic</vt:lpstr>
      <vt:lpstr>Impact</vt:lpstr>
      <vt:lpstr>Tahoma</vt:lpstr>
      <vt:lpstr>Times New Roman</vt:lpstr>
      <vt:lpstr>Sumi Painting</vt:lpstr>
      <vt:lpstr>iRespondQuestionMaster</vt:lpstr>
      <vt:lpstr>iRespondGraphMaster</vt:lpstr>
      <vt:lpstr>Adjacency</vt:lpstr>
      <vt:lpstr>Solving Exponential Equations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 Logarithmic Functions and Their Graphs</dc:title>
  <dc:creator>Rebecca Hoffman</dc:creator>
  <cp:lastModifiedBy>Allison Chapman</cp:lastModifiedBy>
  <cp:revision>106</cp:revision>
  <cp:lastPrinted>2016-10-24T15:22:00Z</cp:lastPrinted>
  <dcterms:created xsi:type="dcterms:W3CDTF">2002-01-02T02:56:21Z</dcterms:created>
  <dcterms:modified xsi:type="dcterms:W3CDTF">2017-04-04T03:38:10Z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