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887" r:id="rId2"/>
  </p:sldMasterIdLst>
  <p:sldIdLst>
    <p:sldId id="333" r:id="rId3"/>
    <p:sldId id="324" r:id="rId4"/>
    <p:sldId id="325" r:id="rId5"/>
    <p:sldId id="326" r:id="rId6"/>
    <p:sldId id="327" r:id="rId7"/>
    <p:sldId id="328" r:id="rId8"/>
    <p:sldId id="329" r:id="rId9"/>
    <p:sldId id="331" r:id="rId10"/>
    <p:sldId id="332" r:id="rId11"/>
    <p:sldId id="334" r:id="rId12"/>
    <p:sldId id="336" r:id="rId13"/>
    <p:sldId id="337" r:id="rId14"/>
    <p:sldId id="342" r:id="rId15"/>
    <p:sldId id="344" r:id="rId16"/>
    <p:sldId id="34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FF66"/>
    <a:srgbClr val="0033CC"/>
    <a:srgbClr val="FF3300"/>
    <a:srgbClr val="5F5F5F"/>
    <a:srgbClr val="969696"/>
    <a:srgbClr val="EAEAE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5" autoAdjust="0"/>
  </p:normalViewPr>
  <p:slideViewPr>
    <p:cSldViewPr>
      <p:cViewPr varScale="1">
        <p:scale>
          <a:sx n="73" d="100"/>
          <a:sy n="73" d="100"/>
        </p:scale>
        <p:origin x="13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4E80-596E-42EF-AB8E-14E6145E5A12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34BDB-70DA-4C99-BEE4-BB5E18DE7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1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24C6-52C5-41A7-8963-F4164DAE499F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74F4-9E71-404F-AA8C-BB5D6F659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0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70394-CD07-496B-96A3-C336BDD8A867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CD584-2196-4BC6-B078-B22B413C4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8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6942BA2-ED78-429A-8571-347191966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2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DC2F-CB87-403B-A37F-D0860AFE198A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8ADB-0682-4788-81A1-3F54D05BA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947E-5153-4E49-B034-ABF41DA00126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9165-1869-487E-9C41-5762CB3BC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3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B6951-019E-448B-87BD-B41D33E6E2BD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9E43-E112-4FA8-B8CB-158EC91E5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2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59BC-33F4-4489-AA4C-24DE30F4CC0E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F0E4D-70A7-4444-BE3E-07B702B37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6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979B-0EFD-4A99-B9BA-E60CA64E9921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C27C-DE83-49C8-9875-8F89BFFB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63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3B072-9240-408C-9E9A-F65BE906585D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70C6-A54D-4E3D-8472-A93207F76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48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1E27A-0D2C-4284-9C81-0CD629B25192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4535-F935-4F01-9D0E-37659BADD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8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AB59-A402-4470-86B1-78A808746488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704B-BEE0-4EE7-9047-E6882894E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6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CF2C8-49D7-49C0-9B07-1189F68E0A18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42D4-FE41-471C-8D36-CB888BA7D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02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1BA54-C42B-42FB-AE6A-209DAD39077A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CF4E5-5CB7-4421-B177-83AE6CD4B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0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B03D-17E0-44C7-902D-D3CC84739A8E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83A9-9D01-4796-B101-60570FD65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54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2C4C6-7043-447B-9A68-B4B9052D1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E8DF-FE3A-4801-BCD4-3665F2AA2B54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F95A-DCFF-46DB-82AB-C2EFAC510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33B3-E865-4114-965B-32FAD5F777E2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37592-F5FD-4EB4-BCCD-2FD57DCC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4FD5-7697-419F-B439-2B3D8CD397E9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F9460-C74F-4DE7-BF70-C5EA6F8D3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1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3E2F1-13AA-40CE-B736-A856259C60F2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7751-EA31-4F4F-873E-297D02C6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6D60-E903-46F3-979B-617E6A2CA20E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D9E6-8729-4937-AFA1-C5FA182A2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0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2A426-88C6-4D3A-9EC0-32AFCEAF607D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54173-C6D2-486D-8279-D8495CA4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9F81-ED2F-4A4C-8B7E-88726C48DE27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6ADD-8B91-4325-A422-695D46F72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E11FE5-CE9A-43F4-B14C-8C127EFEF192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D12F62-EF70-41F2-A0D2-9D27D04EB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495800"/>
          </a:xfr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sz="9600" b="1" dirty="0" smtClean="0"/>
              <a:t>Review Exponent Rules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9053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9.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174480"/>
              </p:ext>
            </p:extLst>
          </p:nvPr>
        </p:nvGraphicFramePr>
        <p:xfrm>
          <a:off x="838200" y="1600199"/>
          <a:ext cx="3124200" cy="3732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Equation" r:id="rId3" imgW="393480" imgH="469800" progId="Equation.DSMT4">
                  <p:embed/>
                </p:oleObj>
              </mc:Choice>
              <mc:Fallback>
                <p:oleObj name="Equation" r:id="rId3" imgW="393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199"/>
                        <a:ext cx="3124200" cy="3732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8887551"/>
              </p:ext>
            </p:extLst>
          </p:nvPr>
        </p:nvGraphicFramePr>
        <p:xfrm>
          <a:off x="4267200" y="2057400"/>
          <a:ext cx="3554413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6" name="Equation" r:id="rId5" imgW="241200" imgH="177480" progId="Equation.DSMT4">
                  <p:embed/>
                </p:oleObj>
              </mc:Choice>
              <mc:Fallback>
                <p:oleObj name="Equation" r:id="rId5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057400"/>
                        <a:ext cx="3554413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04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229600" cy="1139825"/>
          </a:xfrm>
        </p:spPr>
        <p:txBody>
          <a:bodyPr/>
          <a:lstStyle/>
          <a:p>
            <a:pPr algn="l"/>
            <a:r>
              <a:rPr lang="en-US" dirty="0" smtClean="0"/>
              <a:t>Simplify</a:t>
            </a:r>
            <a:br>
              <a:rPr lang="en-US" dirty="0" smtClean="0"/>
            </a:br>
            <a:r>
              <a:rPr lang="en-US" dirty="0" smtClean="0"/>
              <a:t>10.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11045"/>
              </p:ext>
            </p:extLst>
          </p:nvPr>
        </p:nvGraphicFramePr>
        <p:xfrm>
          <a:off x="304800" y="2286000"/>
          <a:ext cx="5463471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9"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0"/>
                        <a:ext cx="5463471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8921258"/>
              </p:ext>
            </p:extLst>
          </p:nvPr>
        </p:nvGraphicFramePr>
        <p:xfrm>
          <a:off x="6172200" y="2590800"/>
          <a:ext cx="2647950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0" name="Equation" r:id="rId5" imgW="419040" imgH="203040" progId="Equation.DSMT4">
                  <p:embed/>
                </p:oleObj>
              </mc:Choice>
              <mc:Fallback>
                <p:oleObj name="Equation" r:id="rId5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590800"/>
                        <a:ext cx="2647950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07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11.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553578"/>
              </p:ext>
            </p:extLst>
          </p:nvPr>
        </p:nvGraphicFramePr>
        <p:xfrm>
          <a:off x="152400" y="1839140"/>
          <a:ext cx="5562600" cy="202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3" name="Equation" r:id="rId3" imgW="838080" imgH="304560" progId="Equation.DSMT4">
                  <p:embed/>
                </p:oleObj>
              </mc:Choice>
              <mc:Fallback>
                <p:oleObj name="Equation" r:id="rId3" imgW="838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39140"/>
                        <a:ext cx="5562600" cy="2023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0466081"/>
              </p:ext>
            </p:extLst>
          </p:nvPr>
        </p:nvGraphicFramePr>
        <p:xfrm>
          <a:off x="5715000" y="2514600"/>
          <a:ext cx="334327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4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14600"/>
                        <a:ext cx="334327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8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3" y="37641"/>
            <a:ext cx="8229600" cy="1139825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12.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36129"/>
              </p:ext>
            </p:extLst>
          </p:nvPr>
        </p:nvGraphicFramePr>
        <p:xfrm>
          <a:off x="152400" y="1524000"/>
          <a:ext cx="4041775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Equation" r:id="rId3" imgW="609480" imgH="507960" progId="Equation.DSMT4">
                  <p:embed/>
                </p:oleObj>
              </mc:Choice>
              <mc:Fallback>
                <p:oleObj name="Equation" r:id="rId3" imgW="609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4041775" cy="336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0181251"/>
              </p:ext>
            </p:extLst>
          </p:nvPr>
        </p:nvGraphicFramePr>
        <p:xfrm>
          <a:off x="5257800" y="2286000"/>
          <a:ext cx="3459163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8" name="Equation" r:id="rId5" imgW="609480" imgH="419040" progId="Equation.DSMT4">
                  <p:embed/>
                </p:oleObj>
              </mc:Choice>
              <mc:Fallback>
                <p:oleObj name="Equation" r:id="rId5" imgW="609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286000"/>
                        <a:ext cx="3459163" cy="237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4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3" y="37641"/>
            <a:ext cx="8229600" cy="1139825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13.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642283"/>
              </p:ext>
            </p:extLst>
          </p:nvPr>
        </p:nvGraphicFramePr>
        <p:xfrm>
          <a:off x="404813" y="1817688"/>
          <a:ext cx="3536950" cy="277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Equation" r:id="rId3" imgW="533160" imgH="419040" progId="Equation.DSMT4">
                  <p:embed/>
                </p:oleObj>
              </mc:Choice>
              <mc:Fallback>
                <p:oleObj name="Equation" r:id="rId3" imgW="533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817688"/>
                        <a:ext cx="3536950" cy="277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1289744"/>
              </p:ext>
            </p:extLst>
          </p:nvPr>
        </p:nvGraphicFramePr>
        <p:xfrm>
          <a:off x="4572000" y="1524000"/>
          <a:ext cx="3600450" cy="3394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Equation" r:id="rId5" imgW="444240" imgH="419040" progId="Equation.DSMT4">
                  <p:embed/>
                </p:oleObj>
              </mc:Choice>
              <mc:Fallback>
                <p:oleObj name="Equation" r:id="rId5" imgW="444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3600450" cy="3394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0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rgbClr val="FFFF00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Worksheet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2286000"/>
            <a:ext cx="6477000" cy="3840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 smtClean="0"/>
              <a:t>Work on ALL odd problems!</a:t>
            </a:r>
            <a:endParaRPr lang="en-US" sz="7200" b="1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0" y="5638800"/>
            <a:ext cx="9144000" cy="990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FF0066"/>
                </a:solidFill>
              </a:rPr>
              <a:t>Your answers will contain only POSITIVE exponents!</a:t>
            </a:r>
            <a:endParaRPr lang="en-US" sz="28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2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1.</a:t>
            </a:r>
          </a:p>
        </p:txBody>
      </p:sp>
      <p:graphicFrame>
        <p:nvGraphicFramePr>
          <p:cNvPr id="3338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603010"/>
              </p:ext>
            </p:extLst>
          </p:nvPr>
        </p:nvGraphicFramePr>
        <p:xfrm>
          <a:off x="304800" y="1295400"/>
          <a:ext cx="463308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3" imgW="431640" imgH="241200" progId="Equation.3">
                  <p:embed/>
                </p:oleObj>
              </mc:Choice>
              <mc:Fallback>
                <p:oleObj name="Equation" r:id="rId3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463308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616301"/>
              </p:ext>
            </p:extLst>
          </p:nvPr>
        </p:nvGraphicFramePr>
        <p:xfrm>
          <a:off x="4724400" y="3048000"/>
          <a:ext cx="4142524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5" imgW="368280" imgH="203040" progId="Equation.3">
                  <p:embed/>
                </p:oleObj>
              </mc:Choice>
              <mc:Fallback>
                <p:oleObj name="Equation" r:id="rId5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0"/>
                        <a:ext cx="4142524" cy="2286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19952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38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2.</a:t>
            </a:r>
          </a:p>
        </p:txBody>
      </p:sp>
      <p:graphicFrame>
        <p:nvGraphicFramePr>
          <p:cNvPr id="3348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947303"/>
              </p:ext>
            </p:extLst>
          </p:nvPr>
        </p:nvGraphicFramePr>
        <p:xfrm>
          <a:off x="350994" y="1219200"/>
          <a:ext cx="6202206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3" imgW="749160" imgH="266400" progId="Equation.3">
                  <p:embed/>
                </p:oleObj>
              </mc:Choice>
              <mc:Fallback>
                <p:oleObj name="Equation" r:id="rId3" imgW="749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4" y="1219200"/>
                        <a:ext cx="6202206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74632"/>
              </p:ext>
            </p:extLst>
          </p:nvPr>
        </p:nvGraphicFramePr>
        <p:xfrm>
          <a:off x="3429000" y="3657600"/>
          <a:ext cx="565682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5" imgW="558720" imgH="203040" progId="Equation.3">
                  <p:embed/>
                </p:oleObj>
              </mc:Choice>
              <mc:Fallback>
                <p:oleObj name="Equation" r:id="rId5" imgW="558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5656827" cy="20574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4991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3.</a:t>
            </a:r>
          </a:p>
        </p:txBody>
      </p:sp>
      <p:graphicFrame>
        <p:nvGraphicFramePr>
          <p:cNvPr id="3358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35063"/>
              </p:ext>
            </p:extLst>
          </p:nvPr>
        </p:nvGraphicFramePr>
        <p:xfrm>
          <a:off x="609600" y="1181100"/>
          <a:ext cx="76009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3" imgW="927000" imgH="190440" progId="Equation.DSMT4">
                  <p:embed/>
                </p:oleObj>
              </mc:Choice>
              <mc:Fallback>
                <p:oleObj name="Equation" r:id="rId3" imgW="927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81100"/>
                        <a:ext cx="76009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877888"/>
              </p:ext>
            </p:extLst>
          </p:nvPr>
        </p:nvGraphicFramePr>
        <p:xfrm>
          <a:off x="4876800" y="3048000"/>
          <a:ext cx="3702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5" imgW="342720" imgH="190440" progId="Equation.DSMT4">
                  <p:embed/>
                </p:oleObj>
              </mc:Choice>
              <mc:Fallback>
                <p:oleObj name="Equation" r:id="rId5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000"/>
                        <a:ext cx="3702050" cy="20574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58173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4.</a:t>
            </a:r>
          </a:p>
        </p:txBody>
      </p:sp>
      <p:graphicFrame>
        <p:nvGraphicFramePr>
          <p:cNvPr id="3368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461915"/>
              </p:ext>
            </p:extLst>
          </p:nvPr>
        </p:nvGraphicFramePr>
        <p:xfrm>
          <a:off x="1146175" y="1916113"/>
          <a:ext cx="2809875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1916113"/>
                        <a:ext cx="2809875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550482"/>
              </p:ext>
            </p:extLst>
          </p:nvPr>
        </p:nvGraphicFramePr>
        <p:xfrm>
          <a:off x="3902075" y="1192213"/>
          <a:ext cx="3373438" cy="409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Equation" r:id="rId5" imgW="355320" imgH="431640" progId="Equation.DSMT4">
                  <p:embed/>
                </p:oleObj>
              </mc:Choice>
              <mc:Fallback>
                <p:oleObj name="Equation" r:id="rId5" imgW="355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1192213"/>
                        <a:ext cx="3373438" cy="40941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4393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5.</a:t>
            </a:r>
          </a:p>
        </p:txBody>
      </p:sp>
      <p:graphicFrame>
        <p:nvGraphicFramePr>
          <p:cNvPr id="3379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239562"/>
              </p:ext>
            </p:extLst>
          </p:nvPr>
        </p:nvGraphicFramePr>
        <p:xfrm>
          <a:off x="609600" y="1066800"/>
          <a:ext cx="6332538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6332538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465254"/>
              </p:ext>
            </p:extLst>
          </p:nvPr>
        </p:nvGraphicFramePr>
        <p:xfrm>
          <a:off x="3810000" y="2895600"/>
          <a:ext cx="4994275" cy="31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Equation" r:id="rId5" imgW="634680" imgH="406080" progId="Equation.DSMT4">
                  <p:embed/>
                </p:oleObj>
              </mc:Choice>
              <mc:Fallback>
                <p:oleObj name="Equation" r:id="rId5" imgW="634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95600"/>
                        <a:ext cx="4994275" cy="31924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0298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6.</a:t>
            </a:r>
          </a:p>
        </p:txBody>
      </p:sp>
      <p:graphicFrame>
        <p:nvGraphicFramePr>
          <p:cNvPr id="3389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262356"/>
              </p:ext>
            </p:extLst>
          </p:nvPr>
        </p:nvGraphicFramePr>
        <p:xfrm>
          <a:off x="304800" y="1447800"/>
          <a:ext cx="426743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3" name="Equation" r:id="rId3" imgW="533160" imgH="419040" progId="Equation.3">
                  <p:embed/>
                </p:oleObj>
              </mc:Choice>
              <mc:Fallback>
                <p:oleObj name="Equation" r:id="rId3" imgW="533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426743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808114"/>
              </p:ext>
            </p:extLst>
          </p:nvPr>
        </p:nvGraphicFramePr>
        <p:xfrm>
          <a:off x="4724399" y="1600200"/>
          <a:ext cx="36611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4" name="Equation" r:id="rId5" imgW="419040" imgH="419040" progId="Equation.3">
                  <p:embed/>
                </p:oleObj>
              </mc:Choice>
              <mc:Fallback>
                <p:oleObj name="Equation" r:id="rId5" imgW="419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399" y="1600200"/>
                        <a:ext cx="3661125" cy="36576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5272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7.</a:t>
            </a:r>
            <a:endParaRPr lang="en-US" dirty="0"/>
          </a:p>
        </p:txBody>
      </p:sp>
      <p:graphicFrame>
        <p:nvGraphicFramePr>
          <p:cNvPr id="3409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154506"/>
              </p:ext>
            </p:extLst>
          </p:nvPr>
        </p:nvGraphicFramePr>
        <p:xfrm>
          <a:off x="152400" y="1219200"/>
          <a:ext cx="263706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Equation" r:id="rId3" imgW="253800" imgH="419040" progId="Equation.DSMT4">
                  <p:embed/>
                </p:oleObj>
              </mc:Choice>
              <mc:Fallback>
                <p:oleObj name="Equation" r:id="rId3" imgW="253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263706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808867"/>
              </p:ext>
            </p:extLst>
          </p:nvPr>
        </p:nvGraphicFramePr>
        <p:xfrm>
          <a:off x="3657600" y="2209800"/>
          <a:ext cx="4188509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Equation" r:id="rId5" imgW="304560" imgH="190440" progId="Equation.DSMT4">
                  <p:embed/>
                </p:oleObj>
              </mc:Choice>
              <mc:Fallback>
                <p:oleObj name="Equation" r:id="rId5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4188509" cy="26225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89247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8.</a:t>
            </a:r>
            <a:endParaRPr lang="en-US" dirty="0"/>
          </a:p>
        </p:txBody>
      </p:sp>
      <p:graphicFrame>
        <p:nvGraphicFramePr>
          <p:cNvPr id="3420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807145"/>
              </p:ext>
            </p:extLst>
          </p:nvPr>
        </p:nvGraphicFramePr>
        <p:xfrm>
          <a:off x="228600" y="1600200"/>
          <a:ext cx="4211264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Equation" r:id="rId3" imgW="533160" imgH="444240" progId="Equation.3">
                  <p:embed/>
                </p:oleObj>
              </mc:Choice>
              <mc:Fallback>
                <p:oleObj name="Equation" r:id="rId3" imgW="5331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4211264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442227"/>
              </p:ext>
            </p:extLst>
          </p:nvPr>
        </p:nvGraphicFramePr>
        <p:xfrm>
          <a:off x="4800600" y="1752600"/>
          <a:ext cx="3878147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5" imgW="444240" imgH="419040" progId="Equation.3">
                  <p:embed/>
                </p:oleObj>
              </mc:Choice>
              <mc:Fallback>
                <p:oleObj name="Equation" r:id="rId5" imgW="444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52600"/>
                        <a:ext cx="3878147" cy="36576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2638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</TotalTime>
  <Words>32</Words>
  <Application>Microsoft Office PowerPoint</Application>
  <PresentationFormat>On-screen Show (4:3)</PresentationFormat>
  <Paragraphs>17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Times New Roman</vt:lpstr>
      <vt:lpstr>Custom Design</vt:lpstr>
      <vt:lpstr>iRespondGraphMaster</vt:lpstr>
      <vt:lpstr>Equation</vt:lpstr>
      <vt:lpstr>Review Exponent Rules</vt:lpstr>
      <vt:lpstr>Simplify 1.</vt:lpstr>
      <vt:lpstr>Simplify 2.</vt:lpstr>
      <vt:lpstr>Simplify 3.</vt:lpstr>
      <vt:lpstr>Simplify 4.</vt:lpstr>
      <vt:lpstr>Simplify 5.</vt:lpstr>
      <vt:lpstr>Simplify 6.</vt:lpstr>
      <vt:lpstr>Simplify 7.</vt:lpstr>
      <vt:lpstr>Simplify 8.</vt:lpstr>
      <vt:lpstr>Simplify 9.</vt:lpstr>
      <vt:lpstr>Simplify 10.</vt:lpstr>
      <vt:lpstr>Simplify 11.</vt:lpstr>
      <vt:lpstr>Simplify 12.</vt:lpstr>
      <vt:lpstr>Simplify 13.</vt:lpstr>
      <vt:lpstr>Practice Worksheet</vt:lpstr>
    </vt:vector>
  </TitlesOfParts>
  <Company>Escambia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Check</dc:title>
  <dc:creator>Emily Freeman</dc:creator>
  <cp:lastModifiedBy>Allison Chapman</cp:lastModifiedBy>
  <cp:revision>113</cp:revision>
  <dcterms:created xsi:type="dcterms:W3CDTF">2004-02-23T19:52:22Z</dcterms:created>
  <dcterms:modified xsi:type="dcterms:W3CDTF">2016-10-20T00:43:47Z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